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72" r:id="rId3"/>
    <p:sldId id="461" r:id="rId4"/>
    <p:sldId id="483" r:id="rId5"/>
    <p:sldId id="462" r:id="rId6"/>
    <p:sldId id="482" r:id="rId7"/>
    <p:sldId id="463" r:id="rId8"/>
    <p:sldId id="481" r:id="rId9"/>
    <p:sldId id="464" r:id="rId10"/>
    <p:sldId id="480" r:id="rId11"/>
    <p:sldId id="465" r:id="rId12"/>
    <p:sldId id="479" r:id="rId13"/>
    <p:sldId id="466" r:id="rId14"/>
    <p:sldId id="478" r:id="rId15"/>
    <p:sldId id="467" r:id="rId16"/>
    <p:sldId id="477" r:id="rId17"/>
    <p:sldId id="468" r:id="rId18"/>
    <p:sldId id="476" r:id="rId19"/>
    <p:sldId id="469" r:id="rId20"/>
    <p:sldId id="475" r:id="rId21"/>
    <p:sldId id="470" r:id="rId22"/>
    <p:sldId id="474" r:id="rId23"/>
    <p:sldId id="471" r:id="rId24"/>
    <p:sldId id="473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3" autoAdjust="0"/>
    <p:restoredTop sz="94660"/>
  </p:normalViewPr>
  <p:slideViewPr>
    <p:cSldViewPr snapToGrid="0">
      <p:cViewPr>
        <p:scale>
          <a:sx n="60" d="100"/>
          <a:sy n="60" d="100"/>
        </p:scale>
        <p:origin x="2514" y="1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G1C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Eighth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01566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Transmitter power regulations; data emission standards; 60-meter operation requirements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G1C04 [97.303(</a:t>
            </a:r>
            <a:r>
              <a:rPr lang="en-US" sz="2000" b="1" dirty="0" err="1">
                <a:latin typeface="Eras Light ITC" panose="020B0402030504020804" pitchFamily="34" charset="0"/>
              </a:rPr>
              <a:t>i</a:t>
            </a:r>
            <a:r>
              <a:rPr lang="en-US" sz="2000" b="1" dirty="0">
                <a:latin typeface="Eras Light ITC" panose="020B0402030504020804" pitchFamily="34" charset="0"/>
              </a:rPr>
              <a:t>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required by the FCC rules when operating in the 60-meter band?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If you are using an antenna other than a dipole, you must keep a record of the gain of your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You must keep a record of the date, time, frequency, power level, and stations worked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You must keep a record of all third-party traffic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You must keep a record of the manufacturer of your equipment and the antenna used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57400"/>
            <a:ext cx="11277600" cy="9144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305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G1C05 [97.313]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limit for transmitter power on the 28 MHz band for a General Class control operator?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1000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1500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2000 watts PEP output</a:t>
            </a:r>
          </a:p>
        </p:txBody>
      </p:sp>
    </p:spTree>
    <p:extLst>
      <p:ext uri="{BB962C8B-B14F-4D97-AF65-F5344CB8AC3E}">
        <p14:creationId xmlns:p14="http://schemas.microsoft.com/office/powerpoint/2010/main" val="1530445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G1C05 [97.313]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limit for transmitter power on the 28 MHz band for a General Class control operator?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1000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1500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2000 watts PEP output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41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G1C06 [97.313]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limit for transmitter power on the 1.8 MHz band?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200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1000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1200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1500 watts PEP output</a:t>
            </a:r>
          </a:p>
        </p:txBody>
      </p:sp>
    </p:spTree>
    <p:extLst>
      <p:ext uri="{BB962C8B-B14F-4D97-AF65-F5344CB8AC3E}">
        <p14:creationId xmlns:p14="http://schemas.microsoft.com/office/powerpoint/2010/main" val="3776280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G1C06 [97.313]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limit for transmitter power on the 1.8 MHz band?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200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1000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1200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1500 watts PEP output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92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2026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G1C07 [97.309(a)(4)]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What must be done before using a new digital protocol on the air?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Type-certify equipment to FCC standards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Obtain an experimental license from the FCC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Publicly document the technical characteristics of the protocol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Submit a rule-making proposal to the FCC describing the codes and methods of the technique</a:t>
            </a:r>
          </a:p>
        </p:txBody>
      </p:sp>
    </p:spTree>
    <p:extLst>
      <p:ext uri="{BB962C8B-B14F-4D97-AF65-F5344CB8AC3E}">
        <p14:creationId xmlns:p14="http://schemas.microsoft.com/office/powerpoint/2010/main" val="1525204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G1C07 [97.309(a)(4)]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What must be done before using a new digital protocol on the air?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Type-certify equipment to FCC standards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Obtain an experimental license from the FCC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Publicly document the technical characteristics of the protocol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Submit a rule-making proposal to the FCC describing the codes and methods of the technique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84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99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G1C08 [97.307(f)(3)]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maximum symbol rate permitted for RTTY or data emission transmitted at frequencies below 28 MHz?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56 kilobaud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19.6 kilobaud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1200 baud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300 baud</a:t>
            </a:r>
          </a:p>
        </p:txBody>
      </p:sp>
    </p:spTree>
    <p:extLst>
      <p:ext uri="{BB962C8B-B14F-4D97-AF65-F5344CB8AC3E}">
        <p14:creationId xmlns:p14="http://schemas.microsoft.com/office/powerpoint/2010/main" val="950126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G1C08 [97.307(f)(3)]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maximum symbol rate permitted for RTTY or data emission transmitted at frequencies below 28 MHz?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56 kilobaud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19.6 kilobaud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1200 baud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300 baud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3333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4517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G1C09 [97.313(</a:t>
            </a:r>
            <a:r>
              <a:rPr lang="en-US" sz="2000" b="1" dirty="0" err="1">
                <a:latin typeface="Eras Light ITC" panose="020B0402030504020804" pitchFamily="34" charset="0"/>
              </a:rPr>
              <a:t>i</a:t>
            </a:r>
            <a:r>
              <a:rPr lang="en-US" sz="2000" b="1" dirty="0">
                <a:latin typeface="Eras Light ITC" panose="020B0402030504020804" pitchFamily="34" charset="0"/>
              </a:rPr>
              <a:t>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maximum power limit on the 60-meter band?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1500 watts PEP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10 watts RMS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ERP of 100 watts PEP with respect to a dipole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ERP of 100 watts PEP with respect to an isotropic antenna</a:t>
            </a:r>
          </a:p>
        </p:txBody>
      </p:sp>
    </p:spTree>
    <p:extLst>
      <p:ext uri="{BB962C8B-B14F-4D97-AF65-F5344CB8AC3E}">
        <p14:creationId xmlns:p14="http://schemas.microsoft.com/office/powerpoint/2010/main" val="23579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2591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G1C09 [97.313(</a:t>
            </a:r>
            <a:r>
              <a:rPr lang="en-US" sz="2000" b="1" dirty="0" err="1">
                <a:latin typeface="Eras Light ITC" panose="020B0402030504020804" pitchFamily="34" charset="0"/>
              </a:rPr>
              <a:t>i</a:t>
            </a:r>
            <a:r>
              <a:rPr lang="en-US" sz="2000" b="1" dirty="0">
                <a:latin typeface="Eras Light ITC" panose="020B0402030504020804" pitchFamily="34" charset="0"/>
              </a:rPr>
              <a:t>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maximum power limit on the 60-meter band?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1500 watts PEP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10 watts RMS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ERP of 100 watts PEP with respect to a dipole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ERP of 100 watts PEP with respect to an isotropic antenna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84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740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G1C10 [97.305(c) and 97.307(f)(4)]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maximum symbol rate permitted for RTTY or data emission transmissions on the 10-meter band?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56 kilobaud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19.6 kilobaud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1200 baud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300 baud</a:t>
            </a:r>
          </a:p>
        </p:txBody>
      </p:sp>
    </p:spTree>
    <p:extLst>
      <p:ext uri="{BB962C8B-B14F-4D97-AF65-F5344CB8AC3E}">
        <p14:creationId xmlns:p14="http://schemas.microsoft.com/office/powerpoint/2010/main" val="9826182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G1C10 [97.305(c) and 97.307(f)(4)]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maximum symbol rate permitted for RTTY or data emission transmissions on the 10-meter band?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56 kilobaud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19.6 kilobaud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1200 baud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300 baud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5153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G1C11 [97.313]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measurement is specified by FCC rules that regulate maximum power?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RMS output from the transmitter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RMS input to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PEP input to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PEP output from the transmitter</a:t>
            </a:r>
          </a:p>
        </p:txBody>
      </p:sp>
    </p:spTree>
    <p:extLst>
      <p:ext uri="{BB962C8B-B14F-4D97-AF65-F5344CB8AC3E}">
        <p14:creationId xmlns:p14="http://schemas.microsoft.com/office/powerpoint/2010/main" val="4360762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G1C11 [97.313]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measurement is specified by FCC rules that regulate maximum power?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RMS output from the transmitter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RMS input to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PEP input to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PEP output from the transmitter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63193" y="331060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989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G1C01 [97.313(c)(1)]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maximum transmitting power an amateur station may use on 10.140 MHz?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200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1000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1500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2000 watts PEP output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G1C01 [97.313(c)(1)]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maximum transmitting power an amateur station may use on 10.140 MHz?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200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1000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1500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2000 watts PEP output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4869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903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G1C02 [97.313]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maximum transmitting power an amateur station may use on the 12-meter band?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200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1500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An effective radiated power equivalent to 100 watts from a half-wave dipole</a:t>
            </a:r>
          </a:p>
        </p:txBody>
      </p:sp>
    </p:spTree>
    <p:extLst>
      <p:ext uri="{BB962C8B-B14F-4D97-AF65-F5344CB8AC3E}">
        <p14:creationId xmlns:p14="http://schemas.microsoft.com/office/powerpoint/2010/main" val="4066924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G1C02 [97.313]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maximum transmitting power an amateur station may use on the 12-meter band?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200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1500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An effective radiated power equivalent to 100 watts from a half-wave dipole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3810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661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G1C03 [97.303(h)(1)]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maximum bandwidth permitted by FCC rules for amateur radio stations transmitting on USB frequencies in the 60-meter band?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2.8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5.6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1.8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 kHz</a:t>
            </a:r>
          </a:p>
        </p:txBody>
      </p:sp>
    </p:spTree>
    <p:extLst>
      <p:ext uri="{BB962C8B-B14F-4D97-AF65-F5344CB8AC3E}">
        <p14:creationId xmlns:p14="http://schemas.microsoft.com/office/powerpoint/2010/main" val="30697292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G1C03 [97.303(h)(1)]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maximum bandwidth permitted by FCC rules for amateur radio stations transmitting on USB frequencies in the 60-meter band?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2.8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5.6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1.8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 kHz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440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295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G1C04 [97.303(</a:t>
            </a:r>
            <a:r>
              <a:rPr lang="en-US" sz="2000" b="1" dirty="0" err="1">
                <a:latin typeface="Eras Light ITC" panose="020B0402030504020804" pitchFamily="34" charset="0"/>
              </a:rPr>
              <a:t>i</a:t>
            </a:r>
            <a:r>
              <a:rPr lang="en-US" sz="2000" b="1" dirty="0">
                <a:latin typeface="Eras Light ITC" panose="020B0402030504020804" pitchFamily="34" charset="0"/>
              </a:rPr>
              <a:t>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required by the FCC rules when operating in the 60-meter band?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If you are using an antenna other than a dipole, you must keep a record of the gain of your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You must keep a record of the date, time, frequency, power level, and stations worked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You must keep a record of all third-party traffic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You must keep a record of the manufacturer of your equipment and the antenna used</a:t>
            </a:r>
          </a:p>
        </p:txBody>
      </p:sp>
    </p:spTree>
    <p:extLst>
      <p:ext uri="{BB962C8B-B14F-4D97-AF65-F5344CB8AC3E}">
        <p14:creationId xmlns:p14="http://schemas.microsoft.com/office/powerpoint/2010/main" val="3353706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1227</Words>
  <Application>Microsoft Office PowerPoint</Application>
  <PresentationFormat>Widescreen</PresentationFormat>
  <Paragraphs>174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9</cp:revision>
  <dcterms:created xsi:type="dcterms:W3CDTF">2023-05-09T14:58:22Z</dcterms:created>
  <dcterms:modified xsi:type="dcterms:W3CDTF">2023-05-12T16:42:21Z</dcterms:modified>
</cp:coreProperties>
</file>